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4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E0F5"/>
    <a:srgbClr val="CBDDF1"/>
    <a:srgbClr val="E4D8D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BB09-9CB8-409B-9139-99FE22F27E32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D998-7A65-4E8F-9B7A-D1438C5BB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041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BB09-9CB8-409B-9139-99FE22F27E32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D998-7A65-4E8F-9B7A-D1438C5BB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140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BB09-9CB8-409B-9139-99FE22F27E32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D998-7A65-4E8F-9B7A-D1438C5BB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924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BB09-9CB8-409B-9139-99FE22F27E32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D998-7A65-4E8F-9B7A-D1438C5BB5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81674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BB09-9CB8-409B-9139-99FE22F27E32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D998-7A65-4E8F-9B7A-D1438C5BB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7745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BB09-9CB8-409B-9139-99FE22F27E32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D998-7A65-4E8F-9B7A-D1438C5BB5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22239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BB09-9CB8-409B-9139-99FE22F27E32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D998-7A65-4E8F-9B7A-D1438C5BB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5325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BB09-9CB8-409B-9139-99FE22F27E32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D998-7A65-4E8F-9B7A-D1438C5BB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205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BB09-9CB8-409B-9139-99FE22F27E32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D998-7A65-4E8F-9B7A-D1438C5BB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2276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BB09-9CB8-409B-9139-99FE22F27E32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D998-7A65-4E8F-9B7A-D1438C5BB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236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BB09-9CB8-409B-9139-99FE22F27E32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D998-7A65-4E8F-9B7A-D1438C5BB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5007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BB09-9CB8-409B-9139-99FE22F27E32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D998-7A65-4E8F-9B7A-D1438C5BB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7701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BB09-9CB8-409B-9139-99FE22F27E32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D998-7A65-4E8F-9B7A-D1438C5BB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2018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BB09-9CB8-409B-9139-99FE22F27E32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D998-7A65-4E8F-9B7A-D1438C5BB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5216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BB09-9CB8-409B-9139-99FE22F27E32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D998-7A65-4E8F-9B7A-D1438C5BB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6133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BB09-9CB8-409B-9139-99FE22F27E32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D998-7A65-4E8F-9B7A-D1438C5BB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1574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BB09-9CB8-409B-9139-99FE22F27E32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D998-7A65-4E8F-9B7A-D1438C5BB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5278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1FBB09-9CB8-409B-9139-99FE22F27E32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532D998-7A65-4E8F-9B7A-D1438C5BB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2026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57752" y="214290"/>
            <a:ext cx="4071966" cy="4786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300" b="1" dirty="0" smtClean="0">
                <a:solidFill>
                  <a:schemeClr val="bg1"/>
                </a:solidFill>
              </a:rPr>
              <a:t>Создан на базе Муниципального  </a:t>
            </a:r>
            <a:br>
              <a:rPr lang="ru-RU" sz="1300" b="1" dirty="0" smtClean="0">
                <a:solidFill>
                  <a:schemeClr val="bg1"/>
                </a:solidFill>
              </a:rPr>
            </a:br>
            <a:r>
              <a:rPr lang="ru-RU" sz="1300" b="1" dirty="0" smtClean="0">
                <a:solidFill>
                  <a:schemeClr val="bg1"/>
                </a:solidFill>
              </a:rPr>
              <a:t/>
            </a:r>
            <a:br>
              <a:rPr lang="ru-RU" sz="1300" b="1" dirty="0" smtClean="0">
                <a:solidFill>
                  <a:schemeClr val="bg1"/>
                </a:solidFill>
              </a:rPr>
            </a:br>
            <a:r>
              <a:rPr lang="ru-RU" sz="1300" b="1" dirty="0" smtClean="0">
                <a:solidFill>
                  <a:schemeClr val="bg1"/>
                </a:solidFill>
              </a:rPr>
              <a:t>бюджетного образовательного  </a:t>
            </a:r>
            <a:br>
              <a:rPr lang="ru-RU" sz="1300" b="1" dirty="0" smtClean="0">
                <a:solidFill>
                  <a:schemeClr val="bg1"/>
                </a:solidFill>
              </a:rPr>
            </a:br>
            <a:r>
              <a:rPr lang="ru-RU" sz="1300" b="1" dirty="0" smtClean="0">
                <a:solidFill>
                  <a:schemeClr val="bg1"/>
                </a:solidFill>
              </a:rPr>
              <a:t/>
            </a:r>
            <a:br>
              <a:rPr lang="ru-RU" sz="1300" b="1" dirty="0" smtClean="0">
                <a:solidFill>
                  <a:schemeClr val="bg1"/>
                </a:solidFill>
              </a:rPr>
            </a:br>
            <a:r>
              <a:rPr lang="ru-RU" sz="1300" b="1" dirty="0" smtClean="0">
                <a:solidFill>
                  <a:schemeClr val="bg1"/>
                </a:solidFill>
              </a:rPr>
              <a:t>учреждения</a:t>
            </a:r>
            <a:br>
              <a:rPr lang="ru-RU" sz="1300" b="1" dirty="0" smtClean="0">
                <a:solidFill>
                  <a:schemeClr val="bg1"/>
                </a:solidFill>
              </a:rPr>
            </a:br>
            <a:r>
              <a:rPr lang="ru-RU" sz="1300" b="1" dirty="0" smtClean="0">
                <a:solidFill>
                  <a:schemeClr val="bg1"/>
                </a:solidFill>
              </a:rPr>
              <a:t/>
            </a:r>
            <a:br>
              <a:rPr lang="ru-RU" sz="1300" b="1" dirty="0" smtClean="0">
                <a:solidFill>
                  <a:schemeClr val="bg1"/>
                </a:solidFill>
              </a:rPr>
            </a:br>
            <a:r>
              <a:rPr lang="ru-RU" sz="1300" b="1" dirty="0" smtClean="0">
                <a:solidFill>
                  <a:schemeClr val="bg1"/>
                </a:solidFill>
              </a:rPr>
              <a:t> средней общеобразовательной школы </a:t>
            </a:r>
            <a:br>
              <a:rPr lang="ru-RU" sz="1300" b="1" dirty="0" smtClean="0">
                <a:solidFill>
                  <a:schemeClr val="bg1"/>
                </a:solidFill>
              </a:rPr>
            </a:br>
            <a:r>
              <a:rPr lang="ru-RU" sz="1300" b="1" dirty="0" smtClean="0">
                <a:solidFill>
                  <a:schemeClr val="bg1"/>
                </a:solidFill>
              </a:rPr>
              <a:t/>
            </a:r>
            <a:br>
              <a:rPr lang="ru-RU" sz="1300" b="1" dirty="0" smtClean="0">
                <a:solidFill>
                  <a:schemeClr val="bg1"/>
                </a:solidFill>
              </a:rPr>
            </a:br>
            <a:r>
              <a:rPr lang="ru-RU" sz="1300" b="1" dirty="0" smtClean="0">
                <a:solidFill>
                  <a:schemeClr val="bg1"/>
                </a:solidFill>
              </a:rPr>
              <a:t>с.Сотниково  в 2017 г.</a:t>
            </a:r>
            <a:br>
              <a:rPr lang="ru-RU" sz="1300" b="1" dirty="0" smtClean="0">
                <a:solidFill>
                  <a:schemeClr val="bg1"/>
                </a:solidFill>
              </a:rPr>
            </a:br>
            <a:r>
              <a:rPr lang="ru-RU" sz="1300" b="1" dirty="0" smtClean="0">
                <a:solidFill>
                  <a:schemeClr val="bg1"/>
                </a:solidFill>
              </a:rPr>
              <a:t/>
            </a:r>
            <a:br>
              <a:rPr lang="ru-RU" sz="1300" b="1" dirty="0" smtClean="0">
                <a:solidFill>
                  <a:schemeClr val="bg1"/>
                </a:solidFill>
              </a:rPr>
            </a:br>
            <a:r>
              <a:rPr lang="ru-RU" sz="1300" b="1" dirty="0" smtClean="0">
                <a:solidFill>
                  <a:schemeClr val="bg1"/>
                </a:solidFill>
              </a:rPr>
              <a:t> Руководитель Отряда -  </a:t>
            </a: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b="1" dirty="0" smtClean="0">
                <a:solidFill>
                  <a:schemeClr val="bg1"/>
                </a:solidFill>
              </a:rPr>
              <a:t>Бугаев Олег Викторович</a:t>
            </a: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4500570"/>
            <a:ext cx="8261909" cy="21431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-Воспитание нравственной личности, основанное на принципах взаимопомощи, благородства, любви к людям и природе.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-Воспитание физически и духовно развитой личности. Когда мы говорим с детьми о спасении, мы говорим не только о физическом спасении, но и о спасении души.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-Проведение физкультурно-оздоровительной, образовательной и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деятельности.</a:t>
            </a:r>
          </a:p>
          <a:p>
            <a:endParaRPr lang="ru-RU" dirty="0"/>
          </a:p>
        </p:txBody>
      </p:sp>
      <p:pic>
        <p:nvPicPr>
          <p:cNvPr id="7" name="Содержимое 6" descr="http://15.mchs.gov.ru/upload/site40/images/659de99d0bff35b7b00da4ccae53573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92909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488" y="4000504"/>
            <a:ext cx="39290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создания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646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357166"/>
            <a:ext cx="5000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Отряд «ЮНЫЙ СПАСАТЕЛЬ»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214282" y="1297617"/>
          <a:ext cx="8715437" cy="5360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78"/>
                <a:gridCol w="5624228"/>
                <a:gridCol w="2500331"/>
              </a:tblGrid>
              <a:tr h="60273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Проводимые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выполнения </a:t>
                      </a:r>
                      <a:endParaRPr lang="ru-RU" sz="1600" dirty="0"/>
                    </a:p>
                  </a:txBody>
                  <a:tcPr/>
                </a:tc>
              </a:tr>
              <a:tr h="5744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Провести</a:t>
                      </a:r>
                      <a:r>
                        <a:rPr lang="ru-RU" sz="16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набор учащихся в отряд юных спасателей – пожарных.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Сентябрь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02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Оформить, обновить стенды по пожарной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безопасности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Сентябрь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63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Провести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акцию по оказанию помощи одиноким престарелым людям «помоги ближнему» (ко дню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пожилых людей)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Октябрь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44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Подготовить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провести беседы с викторинами в 1-4 классах на темы: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Огонь друг и враг человека»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Октябрь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48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рисунков «Спасатели глазами детей»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01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Провести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акцию «Зима без опасностей»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Декабрь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733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Провести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викторины «Мой безопасный дом»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Январь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565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Провести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встречи с работниками пожарно-спасательной службы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тему «Героизм не на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словах, а на деле»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44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Провести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соревнования  «А ну-ка, друг спасатель»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14316" y="285728"/>
            <a:ext cx="84296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0"/>
            <a:ext cx="65008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ПЛАН РАБОТЫ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ЮНЫХ СПАСТЕЛЕЙ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 2017-2018 учебный год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8324880" cy="600084"/>
          </a:xfrm>
        </p:spPr>
        <p:txBody>
          <a:bodyPr/>
          <a:lstStyle/>
          <a:p>
            <a:pPr algn="r"/>
            <a:r>
              <a:rPr lang="ru-RU" b="1" dirty="0" smtClean="0"/>
              <a:t>  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Бугаев Олег Викторович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214282" y="142852"/>
          <a:ext cx="8715435" cy="2920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2"/>
                <a:gridCol w="5643602"/>
                <a:gridCol w="2500331"/>
              </a:tblGrid>
              <a:tr h="41334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мероприятиях посвященных дню «Гражданской обороны»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133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Провести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акцию «Чернобыль. Память. Боль.»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85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Провести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акцию «Безопасно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жить – себя любить»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Май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550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Подготовить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организовать выступление агитбригады «Безопасное лето»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729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Организовать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работу отряда юных спасателей пожарных в пришкольным оздоровительном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лагере.                         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Июнь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285784" y="3786190"/>
            <a:ext cx="89297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Руководитель</a:t>
            </a:r>
            <a:r>
              <a:rPr lang="ru-RU" sz="3200" b="1" cap="all" dirty="0" smtClean="0">
                <a:ln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 </a:t>
            </a:r>
            <a:r>
              <a:rPr lang="ru-RU" sz="5400" b="1" cap="all" dirty="0" smtClean="0">
                <a:ln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</a:t>
            </a:r>
            <a:endParaRPr lang="ru-RU" sz="5400" b="1" cap="all" dirty="0">
              <a:ln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5214950"/>
            <a:ext cx="7753376" cy="1143008"/>
          </a:xfrm>
        </p:spPr>
        <p:txBody>
          <a:bodyPr numCol="2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1.Ежков Никита</a:t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2.Якунин Данил</a:t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3.Беляева Ангелина</a:t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4.Мешалкин Иван</a:t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5.Сильянов Александр</a:t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6.Пищулин Артём</a:t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7.Гезгу Ибрагим</a:t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8.Черницына Лада</a:t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9.Исаева Дарья</a:t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10.Федюнин Сергей</a:t>
            </a:r>
          </a:p>
        </p:txBody>
      </p:sp>
      <p:pic>
        <p:nvPicPr>
          <p:cNvPr id="5" name="Содержимое 4" descr="отряд.jpg"/>
          <p:cNvPicPr>
            <a:picLocks noGrp="1" noChangeAspect="1"/>
          </p:cNvPicPr>
          <p:nvPr>
            <p:ph idx="1"/>
          </p:nvPr>
        </p:nvPicPr>
        <p:blipFill>
          <a:blip r:embed="rId2"/>
          <a:srcRect t="22914" r="3125" b="8343"/>
          <a:stretch>
            <a:fillRect/>
          </a:stretch>
        </p:blipFill>
        <p:spPr>
          <a:xfrm>
            <a:off x="1071538" y="1142984"/>
            <a:ext cx="700092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28794" y="285728"/>
            <a:ext cx="50048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«ЮНЫЙ СПАСАТЕЛЬ»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4643446"/>
            <a:ext cx="32861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Список отряда: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6bGoMSc5fdE.jpg"/>
          <p:cNvPicPr>
            <a:picLocks noGrp="1" noChangeAspect="1"/>
          </p:cNvPicPr>
          <p:nvPr>
            <p:ph idx="1"/>
          </p:nvPr>
        </p:nvPicPr>
        <p:blipFill>
          <a:blip r:embed="rId2"/>
          <a:srcRect t="19313" r="5042"/>
          <a:stretch>
            <a:fillRect/>
          </a:stretch>
        </p:blipFill>
        <p:spPr>
          <a:xfrm>
            <a:off x="357158" y="2143116"/>
            <a:ext cx="5072098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5572132" y="1643050"/>
            <a:ext cx="3200400" cy="457203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жизни много опасных мгновений,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когда поджимает беда,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 спасатели без промедлений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нам на помощь примчатся всегда.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Своим мужеством, крепкою волей,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Своей доброй и сильной рукой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Отведете несчастье любое,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подарите мир и покой.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Пусть судьба бережет вас, ребята,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Оградит от беды и тревог,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Даст терпенья, здоровья и силы,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успешных путей и дорог!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14290"/>
            <a:ext cx="79448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Поздравление юных спасателей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 Днём МЧС в России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525</TotalTime>
  <Words>279</Words>
  <Application>Microsoft Office PowerPoint</Application>
  <PresentationFormat>Экран (4:3)</PresentationFormat>
  <Paragraphs>66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Сектор</vt:lpstr>
      <vt:lpstr>  Создан на базе Муниципального    бюджетного образовательного    учреждения   средней общеобразовательной школы   с.Сотниково  в 2017 г.   Руководитель Отряда -    Бугаев Олег Викторович       </vt:lpstr>
      <vt:lpstr>Слайд 2</vt:lpstr>
      <vt:lpstr>Слайд 3</vt:lpstr>
      <vt:lpstr>1.Ежков Никита 2.Якунин Данил 3.Беляева Ангелина 4.Мешалкин Иван 5.Сильянов Александр 6.Пищулин Артём 7.Гезгу Ибрагим 8.Черницына Лада 9.Исаева Дарья 10.Федюнин Сергей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Военно-Морского Флота Российской Федерации.</dc:title>
  <dc:creator>1</dc:creator>
  <cp:lastModifiedBy>Пк</cp:lastModifiedBy>
  <cp:revision>47</cp:revision>
  <dcterms:created xsi:type="dcterms:W3CDTF">2014-11-18T12:04:52Z</dcterms:created>
  <dcterms:modified xsi:type="dcterms:W3CDTF">2018-03-15T14:08:15Z</dcterms:modified>
</cp:coreProperties>
</file>